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1.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9" name="Shape 9"/>
          <p:cNvSpPr txBox="1"/>
          <p:nvPr>
            <p:ph type="ctrTitle"/>
          </p:nvPr>
        </p:nvSpPr>
        <p:spPr>
          <a:xfrm>
            <a:off y="1300757" x="685800"/>
            <a:ext cy="1684199" cx="7772400"/>
          </a:xfrm>
          <a:prstGeom prst="rect">
            <a:avLst/>
          </a:prstGeom>
        </p:spPr>
        <p:txBody>
          <a:bodyPr bIns="91425" rIns="91425" lIns="91425" tIns="91425" anchor="b" anchorCtr="0"/>
          <a:lstStyle>
            <a:lvl1pPr indent="457200">
              <a:spcBef>
                <a:spcPts val="0"/>
              </a:spcBef>
              <a:buClr>
                <a:schemeClr val="dk2"/>
              </a:buClr>
              <a:buSzPct val="100000"/>
              <a:defRPr sz="7200">
                <a:solidFill>
                  <a:schemeClr val="dk2"/>
                </a:solidFill>
              </a:defRPr>
            </a:lvl1pPr>
            <a:lvl2pPr indent="457200">
              <a:spcBef>
                <a:spcPts val="0"/>
              </a:spcBef>
              <a:buClr>
                <a:schemeClr val="dk2"/>
              </a:buClr>
              <a:buSzPct val="100000"/>
              <a:defRPr sz="7200">
                <a:solidFill>
                  <a:schemeClr val="dk2"/>
                </a:solidFill>
              </a:defRPr>
            </a:lvl2pPr>
            <a:lvl3pPr indent="457200">
              <a:spcBef>
                <a:spcPts val="0"/>
              </a:spcBef>
              <a:buClr>
                <a:schemeClr val="dk2"/>
              </a:buClr>
              <a:buSzPct val="100000"/>
              <a:defRPr sz="7200">
                <a:solidFill>
                  <a:schemeClr val="dk2"/>
                </a:solidFill>
              </a:defRPr>
            </a:lvl3pPr>
            <a:lvl4pPr indent="457200">
              <a:spcBef>
                <a:spcPts val="0"/>
              </a:spcBef>
              <a:buClr>
                <a:schemeClr val="dk2"/>
              </a:buClr>
              <a:buSzPct val="100000"/>
              <a:defRPr sz="7200">
                <a:solidFill>
                  <a:schemeClr val="dk2"/>
                </a:solidFill>
              </a:defRPr>
            </a:lvl4pPr>
            <a:lvl5pPr indent="457200">
              <a:spcBef>
                <a:spcPts val="0"/>
              </a:spcBef>
              <a:buClr>
                <a:schemeClr val="dk2"/>
              </a:buClr>
              <a:buSzPct val="100000"/>
              <a:defRPr sz="7200">
                <a:solidFill>
                  <a:schemeClr val="dk2"/>
                </a:solidFill>
              </a:defRPr>
            </a:lvl5pPr>
            <a:lvl6pPr indent="457200">
              <a:spcBef>
                <a:spcPts val="0"/>
              </a:spcBef>
              <a:buClr>
                <a:schemeClr val="dk2"/>
              </a:buClr>
              <a:buSzPct val="100000"/>
              <a:defRPr sz="7200">
                <a:solidFill>
                  <a:schemeClr val="dk2"/>
                </a:solidFill>
              </a:defRPr>
            </a:lvl6pPr>
            <a:lvl7pPr indent="457200">
              <a:spcBef>
                <a:spcPts val="0"/>
              </a:spcBef>
              <a:buClr>
                <a:schemeClr val="dk2"/>
              </a:buClr>
              <a:buSzPct val="100000"/>
              <a:defRPr sz="7200">
                <a:solidFill>
                  <a:schemeClr val="dk2"/>
                </a:solidFill>
              </a:defRPr>
            </a:lvl7pPr>
            <a:lvl8pPr indent="457200">
              <a:spcBef>
                <a:spcPts val="0"/>
              </a:spcBef>
              <a:buClr>
                <a:schemeClr val="dk2"/>
              </a:buClr>
              <a:buSzPct val="100000"/>
              <a:defRPr sz="7200">
                <a:solidFill>
                  <a:schemeClr val="dk2"/>
                </a:solidFill>
              </a:defRPr>
            </a:lvl8pPr>
            <a:lvl9pPr indent="457200">
              <a:spcBef>
                <a:spcPts val="0"/>
              </a:spcBef>
              <a:buClr>
                <a:schemeClr val="dk2"/>
              </a:buClr>
              <a:buSzPct val="100000"/>
              <a:defRPr sz="7200">
                <a:solidFill>
                  <a:schemeClr val="dk2"/>
                </a:solidFill>
              </a:defRPr>
            </a:lvl9pPr>
          </a:lstStyle>
          <a:p/>
        </p:txBody>
      </p:sp>
      <p:sp>
        <p:nvSpPr>
          <p:cNvPr id="10" name="Shape 10"/>
          <p:cNvSpPr txBox="1"/>
          <p:nvPr>
            <p:ph idx="1" type="subTitle"/>
          </p:nvPr>
        </p:nvSpPr>
        <p:spPr>
          <a:xfrm>
            <a:off y="3093357" x="685800"/>
            <a:ext cy="712499" cx="7772400"/>
          </a:xfrm>
          <a:prstGeom prst="rect">
            <a:avLst/>
          </a:prstGeom>
        </p:spPr>
        <p:txBody>
          <a:bodyPr bIns="91425" rIns="91425" lIns="91425" tIns="91425" anchor="ctr" anchorCtr="0"/>
          <a:lstStyle>
            <a:lvl1pPr marL="0">
              <a:spcBef>
                <a:spcPts val="0"/>
              </a:spcBef>
              <a:buClr>
                <a:schemeClr val="lt2"/>
              </a:buClr>
              <a:buNone/>
              <a:defRPr b="1">
                <a:solidFill>
                  <a:schemeClr val="lt2"/>
                </a:solidFill>
              </a:defRPr>
            </a:lvl1pPr>
            <a:lvl2pPr indent="190500" marL="0">
              <a:spcBef>
                <a:spcPts val="0"/>
              </a:spcBef>
              <a:buClr>
                <a:schemeClr val="lt2"/>
              </a:buClr>
              <a:buSzPct val="100000"/>
              <a:buNone/>
              <a:defRPr b="1" sz="3000">
                <a:solidFill>
                  <a:schemeClr val="lt2"/>
                </a:solidFill>
              </a:defRPr>
            </a:lvl2pPr>
            <a:lvl3pPr indent="190500" marL="0">
              <a:spcBef>
                <a:spcPts val="0"/>
              </a:spcBef>
              <a:buClr>
                <a:schemeClr val="lt2"/>
              </a:buClr>
              <a:buSzPct val="100000"/>
              <a:buNone/>
              <a:defRPr b="1" sz="3000">
                <a:solidFill>
                  <a:schemeClr val="lt2"/>
                </a:solidFill>
              </a:defRPr>
            </a:lvl3pPr>
            <a:lvl4pPr indent="190500" marL="0">
              <a:spcBef>
                <a:spcPts val="0"/>
              </a:spcBef>
              <a:buClr>
                <a:schemeClr val="lt2"/>
              </a:buClr>
              <a:buSzPct val="100000"/>
              <a:buNone/>
              <a:defRPr b="1" sz="3000">
                <a:solidFill>
                  <a:schemeClr val="lt2"/>
                </a:solidFill>
              </a:defRPr>
            </a:lvl4pPr>
            <a:lvl5pPr indent="190500" marL="0">
              <a:spcBef>
                <a:spcPts val="0"/>
              </a:spcBef>
              <a:buClr>
                <a:schemeClr val="lt2"/>
              </a:buClr>
              <a:buSzPct val="100000"/>
              <a:buNone/>
              <a:defRPr b="1" sz="3000">
                <a:solidFill>
                  <a:schemeClr val="lt2"/>
                </a:solidFill>
              </a:defRPr>
            </a:lvl5pPr>
            <a:lvl6pPr indent="190500" marL="0">
              <a:spcBef>
                <a:spcPts val="0"/>
              </a:spcBef>
              <a:buClr>
                <a:schemeClr val="lt2"/>
              </a:buClr>
              <a:buSzPct val="100000"/>
              <a:buNone/>
              <a:defRPr b="1" sz="3000">
                <a:solidFill>
                  <a:schemeClr val="lt2"/>
                </a:solidFill>
              </a:defRPr>
            </a:lvl6pPr>
            <a:lvl7pPr indent="190500" marL="0">
              <a:spcBef>
                <a:spcPts val="0"/>
              </a:spcBef>
              <a:buClr>
                <a:schemeClr val="lt2"/>
              </a:buClr>
              <a:buSzPct val="100000"/>
              <a:buNone/>
              <a:defRPr b="1" sz="3000">
                <a:solidFill>
                  <a:schemeClr val="lt2"/>
                </a:solidFill>
              </a:defRPr>
            </a:lvl7pPr>
            <a:lvl8pPr indent="190500" marL="0">
              <a:spcBef>
                <a:spcPts val="0"/>
              </a:spcBef>
              <a:buClr>
                <a:schemeClr val="lt2"/>
              </a:buClr>
              <a:buSzPct val="100000"/>
              <a:buNone/>
              <a:defRPr b="1" sz="3000">
                <a:solidFill>
                  <a:schemeClr val="lt2"/>
                </a:solidFill>
              </a:defRPr>
            </a:lvl8pPr>
            <a:lvl9pPr indent="190500" marL="0">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3" name="Shape 13"/>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y="1460499" x="457200"/>
            <a:ext cy="34652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460499" x="457200"/>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y="1461908" x="4656667"/>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1" type="body"/>
          </p:nvPr>
        </p:nvSpPr>
        <p:spPr>
          <a:xfrm>
            <a:off y="4406309" x="457200"/>
            <a:ext cy="519599" cx="8229600"/>
          </a:xfrm>
          <a:prstGeom prst="rect">
            <a:avLst/>
          </a:prstGeom>
        </p:spPr>
        <p:txBody>
          <a:bodyPr bIns="91425" rIns="91425" lIns="91425" tIns="91425" anchor="ctr" anchorCtr="0"/>
          <a:lstStyle>
            <a:lvl1pPr indent="152400">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p:spPr>
        <p:txBody>
          <a:bodyPr bIns="91425" rIns="91425" lIns="91425" tIns="91425" anchor="b" anchorCtr="0"/>
          <a:lstStyle>
            <a:lvl1pPr indent="304800" marL="0">
              <a:spcBef>
                <a:spcPts val="0"/>
              </a:spcBef>
              <a:buClr>
                <a:schemeClr val="lt1"/>
              </a:buClr>
              <a:buSzPct val="100000"/>
              <a:buNone/>
              <a:defRPr b="1" sz="4800">
                <a:solidFill>
                  <a:schemeClr val="lt1"/>
                </a:solidFill>
              </a:defRPr>
            </a:lvl1pPr>
            <a:lvl2pPr indent="304800" marL="0">
              <a:spcBef>
                <a:spcPts val="0"/>
              </a:spcBef>
              <a:buClr>
                <a:schemeClr val="lt1"/>
              </a:buClr>
              <a:buSzPct val="100000"/>
              <a:buNone/>
              <a:defRPr b="1" sz="4800">
                <a:solidFill>
                  <a:schemeClr val="lt1"/>
                </a:solidFill>
              </a:defRPr>
            </a:lvl2pPr>
            <a:lvl3pPr indent="304800" marL="0">
              <a:spcBef>
                <a:spcPts val="0"/>
              </a:spcBef>
              <a:buClr>
                <a:schemeClr val="lt1"/>
              </a:buClr>
              <a:buSzPct val="100000"/>
              <a:buNone/>
              <a:defRPr b="1" sz="4800">
                <a:solidFill>
                  <a:schemeClr val="lt1"/>
                </a:solidFill>
              </a:defRPr>
            </a:lvl3pPr>
            <a:lvl4pPr indent="304800" marL="0">
              <a:spcBef>
                <a:spcPts val="0"/>
              </a:spcBef>
              <a:buClr>
                <a:schemeClr val="lt1"/>
              </a:buClr>
              <a:buSzPct val="100000"/>
              <a:buNone/>
              <a:defRPr b="1" sz="4800">
                <a:solidFill>
                  <a:schemeClr val="lt1"/>
                </a:solidFill>
              </a:defRPr>
            </a:lvl4pPr>
            <a:lvl5pPr indent="304800" marL="0">
              <a:spcBef>
                <a:spcPts val="0"/>
              </a:spcBef>
              <a:buClr>
                <a:schemeClr val="lt1"/>
              </a:buClr>
              <a:buSzPct val="100000"/>
              <a:buNone/>
              <a:defRPr b="1" sz="4800">
                <a:solidFill>
                  <a:schemeClr val="lt1"/>
                </a:solidFill>
              </a:defRPr>
            </a:lvl5pPr>
            <a:lvl6pPr indent="304800" marL="0">
              <a:spcBef>
                <a:spcPts val="0"/>
              </a:spcBef>
              <a:buClr>
                <a:schemeClr val="lt1"/>
              </a:buClr>
              <a:buSzPct val="100000"/>
              <a:buNone/>
              <a:defRPr b="1" sz="4800">
                <a:solidFill>
                  <a:schemeClr val="lt1"/>
                </a:solidFill>
              </a:defRPr>
            </a:lvl6pPr>
            <a:lvl7pPr indent="304800" marL="0">
              <a:spcBef>
                <a:spcPts val="0"/>
              </a:spcBef>
              <a:buClr>
                <a:schemeClr val="lt1"/>
              </a:buClr>
              <a:buSzPct val="100000"/>
              <a:buNone/>
              <a:defRPr b="1" sz="4800">
                <a:solidFill>
                  <a:schemeClr val="lt1"/>
                </a:solidFill>
              </a:defRPr>
            </a:lvl7pPr>
            <a:lvl8pPr indent="304800" marL="0">
              <a:spcBef>
                <a:spcPts val="0"/>
              </a:spcBef>
              <a:buClr>
                <a:schemeClr val="lt1"/>
              </a:buClr>
              <a:buSzPct val="100000"/>
              <a:buNone/>
              <a:defRPr b="1" sz="4800">
                <a:solidFill>
                  <a:schemeClr val="lt1"/>
                </a:solidFill>
              </a:defRPr>
            </a:lvl8pPr>
            <a:lvl9pPr indent="304800" marL="0">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p:spPr>
        <p:txBody>
          <a:bodyPr bIns="91425" rIns="91425" lIns="91425" tIns="91425" anchor="t" anchorCtr="0"/>
          <a:lstStyle>
            <a:lvl1pPr indent="-152400" marL="342900">
              <a:spcBef>
                <a:spcPts val="600"/>
              </a:spcBef>
              <a:buClr>
                <a:schemeClr val="dk2"/>
              </a:buClr>
              <a:buSzPct val="100000"/>
              <a:defRPr sz="3000">
                <a:solidFill>
                  <a:schemeClr val="dk2"/>
                </a:solidFill>
              </a:defRPr>
            </a:lvl1pPr>
            <a:lvl2pPr indent="-133350" marL="742950">
              <a:spcBef>
                <a:spcPts val="480"/>
              </a:spcBef>
              <a:buClr>
                <a:schemeClr val="dk2"/>
              </a:buClr>
              <a:buSzPct val="100000"/>
              <a:defRPr sz="2400">
                <a:solidFill>
                  <a:schemeClr val="dk2"/>
                </a:solidFill>
              </a:defRPr>
            </a:lvl2pPr>
            <a:lvl3pPr indent="-76200" marL="1143000">
              <a:spcBef>
                <a:spcPts val="480"/>
              </a:spcBef>
              <a:buClr>
                <a:schemeClr val="dk2"/>
              </a:buClr>
              <a:buSzPct val="100000"/>
              <a:defRPr sz="24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http://www.nonviolentpeaceforce.org/" Type="http://schemas.openxmlformats.org/officeDocument/2006/relationships/hyperlink" TargetMode="External" Id="rId4"/><Relationship Target="http://www.wpc-in.org/" Type="http://schemas.openxmlformats.org/officeDocument/2006/relationships/hyperlink" TargetMode="External" Id="rId3"/><Relationship Target="http://www.antislavery.org/english/what_we_do/antislavery_international_today/antislavery_international_today.aspx" Type="http://schemas.openxmlformats.org/officeDocument/2006/relationships/hyperlink" TargetMode="External"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266045" x="685800"/>
            <a:ext cy="2718900" cx="7772400"/>
          </a:xfrm>
          <a:prstGeom prst="rect">
            <a:avLst/>
          </a:prstGeom>
          <a:solidFill>
            <a:schemeClr val="lt1"/>
          </a:solidFill>
          <a:ln w="9525" cap="flat">
            <a:solidFill>
              <a:schemeClr val="lt1"/>
            </a:solidFill>
            <a:prstDash val="solid"/>
            <a:round/>
            <a:headEnd w="med" len="med" type="none"/>
            <a:tailEnd w="med" len="med" type="none"/>
          </a:ln>
        </p:spPr>
        <p:txBody>
          <a:bodyPr bIns="91425" rIns="91425" lIns="91425" tIns="91425" anchor="b" anchorCtr="0">
            <a:noAutofit/>
          </a:bodyPr>
          <a:lstStyle/>
          <a:p>
            <a:pPr rtl="0" lvl="0">
              <a:spcBef>
                <a:spcPts val="0"/>
              </a:spcBef>
              <a:buNone/>
            </a:pPr>
            <a:r>
              <a:rPr u="sng" b="0" lang="en-GB">
                <a:solidFill>
                  <a:schemeClr val="accent2"/>
                </a:solidFill>
              </a:rPr>
              <a:t>Fugitive Pieces NGO’S</a:t>
            </a:r>
            <a:r>
              <a:rPr u="sng" b="0" lang="en-GB"/>
              <a:t> </a:t>
            </a:r>
          </a:p>
        </p:txBody>
      </p:sp>
      <p:sp>
        <p:nvSpPr>
          <p:cNvPr id="29" name="Shape 29"/>
          <p:cNvSpPr txBox="1"/>
          <p:nvPr>
            <p:ph idx="1" type="subTitle"/>
          </p:nvPr>
        </p:nvSpPr>
        <p:spPr>
          <a:xfrm>
            <a:off y="3093357" x="685800"/>
            <a:ext cy="712499" cx="7772400"/>
          </a:xfrm>
          <a:prstGeom prst="rect">
            <a:avLst/>
          </a:prstGeom>
        </p:spPr>
        <p:txBody>
          <a:bodyPr bIns="91425" rIns="91425" lIns="91425" tIns="91425" anchor="ctr" anchorCtr="0">
            <a:noAutofit/>
          </a:bodyPr>
          <a:lstStyle/>
          <a:p>
            <a:pPr>
              <a:spcBef>
                <a:spcPts val="0"/>
              </a:spcBef>
              <a:buNone/>
            </a:pPr>
            <a:r>
              <a:rPr lang="en-GB"/>
              <a:t>By: Brianna Trumble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GB"/>
              <a:t>War Peace Council </a:t>
            </a:r>
          </a:p>
        </p:txBody>
      </p:sp>
      <p:sp>
        <p:nvSpPr>
          <p:cNvPr id="35" name="Shape 35"/>
          <p:cNvSpPr txBox="1"/>
          <p:nvPr>
            <p:ph idx="1" type="body"/>
          </p:nvPr>
        </p:nvSpPr>
        <p:spPr>
          <a:xfrm>
            <a:off y="1525300" x="150750"/>
            <a:ext cy="3402599" cx="8535899"/>
          </a:xfrm>
          <a:prstGeom prst="rect">
            <a:avLst/>
          </a:prstGeom>
        </p:spPr>
        <p:txBody>
          <a:bodyPr bIns="91425" rIns="91425" lIns="91425" tIns="91425" anchor="t" anchorCtr="0">
            <a:noAutofit/>
          </a:bodyPr>
          <a:lstStyle/>
          <a:p>
            <a:pPr rtl="0" lvl="0">
              <a:spcBef>
                <a:spcPts val="0"/>
              </a:spcBef>
              <a:buNone/>
            </a:pPr>
            <a:r>
              <a:rPr sz="2400" lang="en-GB">
                <a:solidFill>
                  <a:schemeClr val="accent2"/>
                </a:solidFill>
              </a:rPr>
              <a:t>This organization helps protect the people who are being discriminated in a certain country by attempting to eliminate the weapons used. This organized would have helped Jakob by eliminating the method the murders used to kill his family “I watched darkness turn to purple-orange light above my town; the colour of flesh transforming into spirit.” (Michaels 7).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GB"/>
              <a:t>Nonviolent peacekeeping </a:t>
            </a:r>
          </a:p>
        </p:txBody>
      </p:sp>
      <p:sp>
        <p:nvSpPr>
          <p:cNvPr id="41" name="Shape 41"/>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sz="2400" lang="en-GB">
                <a:solidFill>
                  <a:schemeClr val="accent2"/>
                </a:solidFill>
              </a:rPr>
              <a:t>This organization sends people as citizens to help diminish violent in communities that are in a war zone. This could have helped Athos’s friend’s  from having to listen to people say they had watch people be killed in the streets “ Everyone we’d spoken to had told us of the massacre. At Kalavrita,in December 1943, the Germans murdered every man in the village over the age of fifteen.” (61)             		</a:t>
            </a:r>
            <a:r>
              <a:rPr lang="en-GB">
                <a:solidFill>
                  <a:schemeClr val="accent2"/>
                </a:solidFill>
              </a:rPr>
              <a:t>                        </a:t>
            </a:r>
            <a:r>
              <a:rPr lang="en-GB"/>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GB"/>
              <a:t>Anti-slavery organization </a:t>
            </a:r>
          </a:p>
        </p:txBody>
      </p:sp>
      <p:sp>
        <p:nvSpPr>
          <p:cNvPr id="47" name="Shape 47"/>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sz="2400" lang="en-GB">
                <a:solidFill>
                  <a:schemeClr val="accent2"/>
                </a:solidFill>
              </a:rPr>
              <a:t>This organizations is helping to eliminate slavery around the world. They do this by making the public and government of the area aware that this is happening and that it needs to stop. This organization would have helped the prisoners who were forced to bury the dead, “ When the prisoners were forced to dig up the mass graves, the dead entered them through their pores and were carried through their bloodstream…” (52) 											 </a:t>
            </a:r>
            <a:r>
              <a:rPr lang="en-GB">
                <a:solidFill>
                  <a:schemeClr val="accent2"/>
                </a:solidFill>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GB"/>
              <a:t>Links </a:t>
            </a:r>
          </a:p>
        </p:txBody>
      </p:sp>
      <p:sp>
        <p:nvSpPr>
          <p:cNvPr id="53" name="Shape 5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spcBef>
                <a:spcPts val="0"/>
              </a:spcBef>
              <a:buNone/>
            </a:pPr>
            <a:r>
              <a:rPr u="sng" sz="1400" lang="en-GB">
                <a:solidFill>
                  <a:schemeClr val="hlink"/>
                </a:solidFill>
                <a:hlinkClick r:id="rId3"/>
              </a:rPr>
              <a:t>http://www.wpc-in.org/</a:t>
            </a:r>
          </a:p>
          <a:p>
            <a:pPr rtl="0" lvl="0">
              <a:spcBef>
                <a:spcPts val="0"/>
              </a:spcBef>
              <a:buNone/>
            </a:pPr>
            <a:r>
              <a:t/>
            </a:r>
            <a:endParaRPr sz="1400"/>
          </a:p>
          <a:p>
            <a:pPr rtl="0" lvl="0">
              <a:spcBef>
                <a:spcPts val="0"/>
              </a:spcBef>
              <a:buNone/>
            </a:pPr>
            <a:r>
              <a:rPr u="sng" sz="1400" lang="en-GB">
                <a:solidFill>
                  <a:schemeClr val="hlink"/>
                </a:solidFill>
                <a:hlinkClick r:id="rId4"/>
              </a:rPr>
              <a:t>http://www.nonviolentpeaceforce.org/</a:t>
            </a:r>
          </a:p>
          <a:p>
            <a:pPr rtl="0" lvl="0">
              <a:spcBef>
                <a:spcPts val="0"/>
              </a:spcBef>
              <a:buNone/>
            </a:pPr>
            <a:r>
              <a:t/>
            </a:r>
            <a:endParaRPr sz="1400"/>
          </a:p>
          <a:p>
            <a:pPr rtl="0" lvl="0">
              <a:spcBef>
                <a:spcPts val="0"/>
              </a:spcBef>
              <a:buNone/>
            </a:pPr>
            <a:r>
              <a:rPr u="sng" sz="1400" lang="en-GB">
                <a:solidFill>
                  <a:schemeClr val="hlink"/>
                </a:solidFill>
                <a:hlinkClick r:id="rId5"/>
              </a:rPr>
              <a:t>http://www.antislavery.org/english/what_we_do/antislavery_international_today/antislavery_international_today.aspx</a:t>
            </a:r>
            <a:r>
              <a:rPr lang="en-GB"/>
              <a:t> </a:t>
            </a:r>
          </a:p>
          <a:p>
            <a:pPr rtl="0" lvl="0">
              <a:spcBef>
                <a:spcPts val="0"/>
              </a:spcBef>
              <a:buNone/>
            </a:pPr>
            <a:r>
              <a:rPr lang="en-GB"/>
              <a:t>  </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