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3"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9735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681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652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5610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205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609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626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3216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22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87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051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581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65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4719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26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9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19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5/24/2014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287793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0000"/>
                </a:solidFill>
              </a:rPr>
              <a:t>Hunger games movie review </a:t>
            </a:r>
            <a:endParaRPr lang="en-US" dirty="0">
              <a:solidFill>
                <a:srgbClr val="FF0000"/>
              </a:solidFill>
            </a:endParaRPr>
          </a:p>
        </p:txBody>
      </p:sp>
      <p:sp>
        <p:nvSpPr>
          <p:cNvPr id="3" name="Subtitle 2"/>
          <p:cNvSpPr>
            <a:spLocks noGrp="1"/>
          </p:cNvSpPr>
          <p:nvPr>
            <p:ph type="subTitle" idx="1"/>
          </p:nvPr>
        </p:nvSpPr>
        <p:spPr>
          <a:xfrm>
            <a:off x="3962399" y="4385733"/>
            <a:ext cx="7197726" cy="389468"/>
          </a:xfrm>
        </p:spPr>
        <p:txBody>
          <a:bodyPr/>
          <a:lstStyle/>
          <a:p>
            <a:pPr algn="ctr"/>
            <a:r>
              <a:rPr lang="en-US" dirty="0" smtClean="0"/>
              <a:t>By: Brianna trumble </a:t>
            </a:r>
            <a:endParaRPr lang="en-US" dirty="0"/>
          </a:p>
        </p:txBody>
      </p:sp>
    </p:spTree>
    <p:extLst>
      <p:ext uri="{BB962C8B-B14F-4D97-AF65-F5344CB8AC3E}">
        <p14:creationId xmlns:p14="http://schemas.microsoft.com/office/powerpoint/2010/main" val="180241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Synopsis of the movie </a:t>
            </a:r>
            <a:endParaRPr lang="en-US" sz="4800"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This movie follows a girl by the name of Katniss who lives in a society that try's to use the past to say that the horrible thing that they do are ok. She has her world sent flying when she volunteer's to take her sister’s place at the “reaping”, a day when they go to each district a place where people struggle to survive. They take one boy and girl from their home and tell them that if they want to live they have to kill the others to go home. It’s a action packed adventure that not only has you on a roller coaster of who will win and die but the emotional one that proves that love can conquer evil.         </a:t>
            </a:r>
            <a:endParaRPr lang="en-US" dirty="0"/>
          </a:p>
        </p:txBody>
      </p:sp>
    </p:spTree>
    <p:extLst>
      <p:ext uri="{BB962C8B-B14F-4D97-AF65-F5344CB8AC3E}">
        <p14:creationId xmlns:p14="http://schemas.microsoft.com/office/powerpoint/2010/main" val="199476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People who helped create the movie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movie is based on a book by Suzanne Collins with a big cast of actors including but not limited to Jennifer Lawrence, Josh Hutcherson, Liam Hemsworth just to name a few. The people who had a hand in the movie is so big that would include everyone for the actors, to the director, costume designers, script makers, lighting, sound, and the list could go on.    </a:t>
            </a:r>
            <a:endParaRPr lang="en-US" dirty="0"/>
          </a:p>
        </p:txBody>
      </p:sp>
    </p:spTree>
    <p:extLst>
      <p:ext uri="{BB962C8B-B14F-4D97-AF65-F5344CB8AC3E}">
        <p14:creationId xmlns:p14="http://schemas.microsoft.com/office/powerpoint/2010/main" val="383971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 y="1964267"/>
            <a:ext cx="11069814" cy="2421464"/>
          </a:xfrm>
        </p:spPr>
        <p:txBody>
          <a:bodyPr/>
          <a:lstStyle/>
          <a:p>
            <a:pPr algn="ctr"/>
            <a:r>
              <a:rPr lang="en-US" dirty="0" smtClean="0">
                <a:solidFill>
                  <a:srgbClr val="FF0000"/>
                </a:solidFill>
              </a:rPr>
              <a:t>But there are some human rights that were violated… </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310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Article number one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This article was violated because the people who are born and live in the districts are not treated equal as the people who are born and live in the capital. The people who are in the capitol live the high life where as, the people who live in the districts are forced to kill each other in the hunger games.     </a:t>
            </a:r>
            <a:endParaRPr lang="en-US" dirty="0"/>
          </a:p>
        </p:txBody>
      </p:sp>
    </p:spTree>
    <p:extLst>
      <p:ext uri="{BB962C8B-B14F-4D97-AF65-F5344CB8AC3E}">
        <p14:creationId xmlns:p14="http://schemas.microsoft.com/office/powerpoint/2010/main" val="3508993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Article number three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This article was abused when they were put in the arena a the other tribes started killing. They were never suppose to have to face that and know that they could be next because they are suppose to be able to live their lives in a safe environment and here they are dying either from the other tributes or the environment.  </a:t>
            </a:r>
            <a:endParaRPr lang="en-US" dirty="0"/>
          </a:p>
        </p:txBody>
      </p:sp>
    </p:spTree>
    <p:extLst>
      <p:ext uri="{BB962C8B-B14F-4D97-AF65-F5344CB8AC3E}">
        <p14:creationId xmlns:p14="http://schemas.microsoft.com/office/powerpoint/2010/main" val="257720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Article number six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They are not seen the same when they are brought to the capital they are their for the people of the capital’s amusement. They are used as a doll before the games to dress up and play with then are put to the test.  </a:t>
            </a:r>
            <a:endParaRPr lang="en-US" dirty="0"/>
          </a:p>
        </p:txBody>
      </p:sp>
    </p:spTree>
    <p:extLst>
      <p:ext uri="{BB962C8B-B14F-4D97-AF65-F5344CB8AC3E}">
        <p14:creationId xmlns:p14="http://schemas.microsoft.com/office/powerpoint/2010/main" val="2532619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Article number thirteen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people are not allowed to move around they can not even go outside their district cause they had put a fence that is suppose to be full of electricity that if you touch it will electrocute you.  </a:t>
            </a:r>
            <a:endParaRPr lang="en-US" dirty="0"/>
          </a:p>
        </p:txBody>
      </p:sp>
    </p:spTree>
    <p:extLst>
      <p:ext uri="{BB962C8B-B14F-4D97-AF65-F5344CB8AC3E}">
        <p14:creationId xmlns:p14="http://schemas.microsoft.com/office/powerpoint/2010/main" val="1753604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Article number nineteen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people are not allowed to tell the capitol that they do not want to fight and express themselves. They can only act in a way tha</a:t>
            </a:r>
            <a:r>
              <a:rPr lang="en-US" dirty="0" smtClean="0"/>
              <a:t>t pleases the capitol and if they do not follow that model bad things will happen to them. </a:t>
            </a:r>
            <a:endParaRPr lang="en-US" dirty="0"/>
          </a:p>
        </p:txBody>
      </p:sp>
    </p:spTree>
    <p:extLst>
      <p:ext uri="{BB962C8B-B14F-4D97-AF65-F5344CB8AC3E}">
        <p14:creationId xmlns:p14="http://schemas.microsoft.com/office/powerpoint/2010/main" val="1980991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TC103457452[[fn=Celestial]]</Template>
  <TotalTime>74</TotalTime>
  <Words>504</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Celestial</vt:lpstr>
      <vt:lpstr>Hunger games movie review </vt:lpstr>
      <vt:lpstr>Synopsis of the movie </vt:lpstr>
      <vt:lpstr>People who helped create the movie  </vt:lpstr>
      <vt:lpstr>But there are some human rights that were violated… </vt:lpstr>
      <vt:lpstr>Article number one  </vt:lpstr>
      <vt:lpstr>Article number three  </vt:lpstr>
      <vt:lpstr>Article number six </vt:lpstr>
      <vt:lpstr>Article number thirteen </vt:lpstr>
      <vt:lpstr>Article number nineteen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Hunger games movie review</dc:title>
  <dc:creator>Elaine Eddy</dc:creator>
  <cp:lastModifiedBy>Elaine Eddy</cp:lastModifiedBy>
  <cp:revision>9</cp:revision>
  <dcterms:created xsi:type="dcterms:W3CDTF">2014-05-21T21:19:21Z</dcterms:created>
  <dcterms:modified xsi:type="dcterms:W3CDTF">2014-05-24T20:56:38Z</dcterms:modified>
</cp:coreProperties>
</file>