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5" r:id="rId1"/>
  </p:sldMasterIdLst>
  <p:handoutMasterIdLst>
    <p:handoutMasterId r:id="rId13"/>
  </p:handout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</p:sldIdLst>
  <p:sldSz cx="12192000" cy="6858000"/>
  <p:notesSz cx="6858000" cy="9239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2F69D-A0D5-4FA2-A3F8-915C74C8CD23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5685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5685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88D5E-9C81-48EF-8451-FB69C69B3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22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07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34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92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582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84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1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41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4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74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28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29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16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0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23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62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61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4153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 </a:t>
            </a:r>
            <a:r>
              <a:rPr lang="en-US" sz="4400" dirty="0" smtClean="0"/>
              <a:t>Vlad </a:t>
            </a:r>
            <a:r>
              <a:rPr lang="en-US" sz="4400" dirty="0"/>
              <a:t>the impaler </a:t>
            </a:r>
            <a:r>
              <a:rPr lang="en-US" sz="4400" dirty="0" smtClean="0"/>
              <a:t>  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By: Brianna Trumble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3245476"/>
            <a:ext cx="3404982" cy="3612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560" y="296735"/>
            <a:ext cx="3019380" cy="402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5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256478"/>
            <a:ext cx="10531928" cy="299740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Article 12</a:t>
            </a:r>
            <a:br>
              <a:rPr lang="en-US" dirty="0" smtClean="0"/>
            </a:br>
            <a:r>
              <a:rPr lang="en-US" dirty="0" smtClean="0"/>
              <a:t> No </a:t>
            </a:r>
            <a:r>
              <a:rPr lang="en-US" dirty="0"/>
              <a:t>one shall be subjected to arbitrary interference with his privacy, family, home or correspondence, nor to attacks upon his honour and </a:t>
            </a:r>
            <a:r>
              <a:rPr lang="en-US" dirty="0" smtClean="0"/>
              <a:t>reputation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3446909"/>
            <a:ext cx="10925008" cy="3411091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He would kill you if he felt like it </a:t>
            </a:r>
          </a:p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You had no trial because, he was judge and jury </a:t>
            </a:r>
          </a:p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You would be used as a reminder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9147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6420" y="1019226"/>
            <a:ext cx="672046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1. but to safety thus. our fears in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Banquo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stick deep, and in his royalty of nature reigns that which would be fear’d: ‘tis much he dares, (III.I.49-51) </a:t>
            </a:r>
          </a:p>
          <a:p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2. ourself will mingle with society and play the humble host. (III.IV.3-4)</a:t>
            </a:r>
          </a:p>
          <a:p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3.then comes my fits again: I had else been perfect; (III.IV.21) </a:t>
            </a:r>
            <a:endParaRPr lang="en-US" sz="22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4. time, thou anticipat’st my dread exploits; the flighty purpose never is o’ertook unless the deed go with it; from this moment the very firstlings of my heart shall be the firstlings of my hand. (IV.I.144-148)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8234" y="557561"/>
            <a:ext cx="5497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Connecting quotes 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380726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 life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692" y="2088608"/>
            <a:ext cx="11029615" cy="4512914"/>
          </a:xfrm>
        </p:spPr>
        <p:txBody>
          <a:bodyPr>
            <a:normAutofit fontScale="40000" lnSpcReduction="20000"/>
          </a:bodyPr>
          <a:lstStyle/>
          <a:p>
            <a:r>
              <a:rPr lang="en-US" sz="5100" dirty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US" sz="5100" dirty="0" smtClean="0">
                <a:solidFill>
                  <a:schemeClr val="accent2">
                    <a:lumMod val="75000"/>
                  </a:schemeClr>
                </a:solidFill>
              </a:rPr>
              <a:t>here </a:t>
            </a:r>
            <a:r>
              <a:rPr lang="en-US" sz="5100" dirty="0">
                <a:solidFill>
                  <a:schemeClr val="accent2">
                    <a:lumMod val="75000"/>
                  </a:schemeClr>
                </a:solidFill>
              </a:rPr>
              <a:t>is no </a:t>
            </a:r>
            <a:r>
              <a:rPr lang="en-US" sz="5900" dirty="0">
                <a:solidFill>
                  <a:schemeClr val="accent2">
                    <a:lumMod val="75000"/>
                  </a:schemeClr>
                </a:solidFill>
              </a:rPr>
              <a:t>record of when he was officially born but it was sometime in  winter of </a:t>
            </a:r>
            <a:r>
              <a:rPr lang="en-US" sz="5900" dirty="0" smtClean="0">
                <a:solidFill>
                  <a:schemeClr val="accent2">
                    <a:lumMod val="75000"/>
                  </a:schemeClr>
                </a:solidFill>
              </a:rPr>
              <a:t>1431</a:t>
            </a:r>
          </a:p>
          <a:p>
            <a:r>
              <a:rPr lang="en-US" sz="5900" dirty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en-US" sz="5900" dirty="0" smtClean="0">
                <a:solidFill>
                  <a:schemeClr val="accent2">
                    <a:lumMod val="75000"/>
                  </a:schemeClr>
                </a:solidFill>
              </a:rPr>
              <a:t>eal </a:t>
            </a:r>
            <a:r>
              <a:rPr lang="en-US" sz="5900" dirty="0">
                <a:solidFill>
                  <a:schemeClr val="accent2">
                    <a:lumMod val="75000"/>
                  </a:schemeClr>
                </a:solidFill>
              </a:rPr>
              <a:t>name </a:t>
            </a:r>
            <a:r>
              <a:rPr lang="en-US" sz="5900" dirty="0" smtClean="0">
                <a:solidFill>
                  <a:schemeClr val="accent2">
                    <a:lumMod val="75000"/>
                  </a:schemeClr>
                </a:solidFill>
              </a:rPr>
              <a:t>Vlad III Dracul  </a:t>
            </a:r>
          </a:p>
          <a:p>
            <a:r>
              <a:rPr lang="en-US" sz="5900" dirty="0" smtClean="0">
                <a:solidFill>
                  <a:schemeClr val="accent2">
                    <a:lumMod val="75000"/>
                  </a:schemeClr>
                </a:solidFill>
              </a:rPr>
              <a:t> Educated </a:t>
            </a:r>
          </a:p>
          <a:p>
            <a:r>
              <a:rPr lang="en-US" sz="5900" dirty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en-US" sz="5900" dirty="0" smtClean="0">
                <a:solidFill>
                  <a:schemeClr val="accent2">
                    <a:lumMod val="75000"/>
                  </a:schemeClr>
                </a:solidFill>
              </a:rPr>
              <a:t>e </a:t>
            </a:r>
            <a:r>
              <a:rPr lang="en-US" sz="5900" dirty="0">
                <a:solidFill>
                  <a:schemeClr val="accent2">
                    <a:lumMod val="75000"/>
                  </a:schemeClr>
                </a:solidFill>
              </a:rPr>
              <a:t>was tribute with his brother Radu </a:t>
            </a:r>
            <a:r>
              <a:rPr lang="en-US" sz="5900" dirty="0" smtClean="0">
                <a:solidFill>
                  <a:schemeClr val="accent2">
                    <a:lumMod val="75000"/>
                  </a:schemeClr>
                </a:solidFill>
              </a:rPr>
              <a:t>to the sultan</a:t>
            </a:r>
          </a:p>
          <a:p>
            <a:r>
              <a:rPr lang="en-US" sz="5900" dirty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en-US" sz="5900" dirty="0" smtClean="0">
                <a:solidFill>
                  <a:schemeClr val="accent2">
                    <a:lumMod val="75000"/>
                  </a:schemeClr>
                </a:solidFill>
              </a:rPr>
              <a:t>e </a:t>
            </a:r>
            <a:r>
              <a:rPr lang="en-US" sz="5900" dirty="0">
                <a:solidFill>
                  <a:schemeClr val="accent2">
                    <a:lumMod val="75000"/>
                  </a:schemeClr>
                </a:solidFill>
              </a:rPr>
              <a:t>had brothers </a:t>
            </a:r>
            <a:endParaRPr lang="en-US" sz="59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5900" dirty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en-US" sz="5900" dirty="0" smtClean="0">
                <a:solidFill>
                  <a:schemeClr val="accent2">
                    <a:lumMod val="75000"/>
                  </a:schemeClr>
                </a:solidFill>
              </a:rPr>
              <a:t>is father in life was a member </a:t>
            </a:r>
            <a:r>
              <a:rPr lang="en-US" sz="5900" dirty="0">
                <a:solidFill>
                  <a:schemeClr val="accent2">
                    <a:lumMod val="75000"/>
                  </a:schemeClr>
                </a:solidFill>
              </a:rPr>
              <a:t>of order of the </a:t>
            </a:r>
            <a:r>
              <a:rPr lang="en-US" sz="5900" dirty="0" smtClean="0">
                <a:solidFill>
                  <a:schemeClr val="accent2">
                    <a:lumMod val="75000"/>
                  </a:schemeClr>
                </a:solidFill>
              </a:rPr>
              <a:t>dragons</a:t>
            </a:r>
          </a:p>
          <a:p>
            <a:r>
              <a:rPr lang="en-US" sz="5900" dirty="0">
                <a:solidFill>
                  <a:schemeClr val="accent2">
                    <a:lumMod val="75000"/>
                  </a:schemeClr>
                </a:solidFill>
              </a:rPr>
              <a:t>He died at </a:t>
            </a:r>
            <a:r>
              <a:rPr lang="en-US" sz="5900" dirty="0" smtClean="0">
                <a:solidFill>
                  <a:schemeClr val="accent2">
                    <a:lumMod val="75000"/>
                  </a:schemeClr>
                </a:solidFill>
              </a:rPr>
              <a:t>45</a:t>
            </a:r>
          </a:p>
          <a:p>
            <a:r>
              <a:rPr lang="en-US" sz="5900" dirty="0" smtClean="0">
                <a:solidFill>
                  <a:schemeClr val="accent2">
                    <a:lumMod val="75000"/>
                  </a:schemeClr>
                </a:solidFill>
              </a:rPr>
              <a:t>Born in Wallachia </a:t>
            </a:r>
          </a:p>
          <a:p>
            <a:r>
              <a:rPr lang="en-US" sz="5900" dirty="0" smtClean="0">
                <a:solidFill>
                  <a:schemeClr val="accent2">
                    <a:lumMod val="75000"/>
                  </a:schemeClr>
                </a:solidFill>
              </a:rPr>
              <a:t>Had </a:t>
            </a:r>
            <a:r>
              <a:rPr lang="en-US" sz="5900" dirty="0">
                <a:solidFill>
                  <a:schemeClr val="accent2">
                    <a:lumMod val="75000"/>
                  </a:schemeClr>
                </a:solidFill>
              </a:rPr>
              <a:t>a wife Countess Ilona </a:t>
            </a:r>
            <a:r>
              <a:rPr lang="en-US" sz="5900" dirty="0" smtClean="0">
                <a:solidFill>
                  <a:schemeClr val="accent2">
                    <a:lumMod val="75000"/>
                  </a:schemeClr>
                </a:solidFill>
              </a:rPr>
              <a:t>Szilagy </a:t>
            </a:r>
          </a:p>
          <a:p>
            <a:r>
              <a:rPr lang="en-US" sz="5900" dirty="0" smtClean="0">
                <a:solidFill>
                  <a:schemeClr val="accent2">
                    <a:lumMod val="75000"/>
                  </a:schemeClr>
                </a:solidFill>
              </a:rPr>
              <a:t>Had two children 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007" y="4002463"/>
            <a:ext cx="2400300" cy="2466975"/>
          </a:xfrm>
          <a:prstGeom prst="rect">
            <a:avLst/>
          </a:prstGeom>
        </p:spPr>
      </p:pic>
      <p:sp>
        <p:nvSpPr>
          <p:cNvPr id="5" name="AutoShape 2" descr="data:image/jpeg;base64,/9j/4AAQSkZJRgABAQAAAQABAAD/2wCEAAkGBxISEhIUExQUFBIVFhUVFhIVFRYVGRUZFRQXFxYXFhcYHSggHRolHBgUIjMhJSorLi4vFx8zODMsNygtLiwBCgoKDg0OGxAQGzQkICYwNCw1LiwtLCwvLC0sLCwsLCwsNCwsLCwsLDYsLCw1LCwsLCwsLCw1LCwsLCw0LCwvNP/AABEIAOEA4QMBIgACEQEDEQH/xAAcAAEAAgIDAQAAAAAAAAAAAAAABgcEBQEDCAL/xABIEAABAwEEBgYGBQoFBQEAAAABAAIDEQQSITEFBhNBUWEHIjJxgZEUQlKhscEII2Jz8BUkNHKCkqKy0eEzNWOjwkOTlMPxJf/EABoBAQADAQEBAAAAAAAAAAAAAAADBAUBAgb/xAAtEQEAAgIABQIFBAIDAAAAAAAAAQIDEQQSITGBMkEzYXGR8BQiUbEToQUjQv/aAAwDAQACEQMRAD8AvFERAREQEREBERAREQEREBVn0j9KsViBhstJrSS5pdnHFdNHV9pwNRQYVa4E1BCk/SNpp9j0faJY/wDEulrD7LnAgO8MT30Xlq0AzFhbWgjjZiMbzWC/TjV1937S8zPVLjpzSlNi100jIX2mW1ziOPc2RzBJIR1ImtFG45nDBoJ4KSatdNFqYWttTGTsyLgLklK5gjqkgbqCtM96ikWrE9os7JAWiGFtLrXUofWcW0reccTxwWos8GzN9oDnjsiQAhp9otpQkcDhxBUUW3vUr9cczH7oift/p610Zb2WiJksZqx7Q4biK7iNxGRCylVvQJa3Ps9qa57pKShxcQ6ge9pvtBdQl3VaThTrDNWkpqzuGdkrFbTECIi68CIiAiIgIiICIiAiIgIiICIiAiIgIiICIiAiIg1usdrgis00loDXQtYS9rwCHcG0OBJNABxIXmbV+zx2m1UeAxrr7rjAGtaS4G61uQaK0pwCnPTVrXtpxYonfVw9aUg9qWmDe5gPmT7KrDR9u2M0bxianD4e+iiybmJiGlw9Ix4+a3v/AEuTQ9kgiE0Zc1sZDA4Oc0fZFQfwaKOdJOgYbMyK0RChvBrwPWa4Ye8BQZtnsjzM60WiR0tfVjJL3Vxp1S0jdiWgeS2en7RING2ZgeZIDJ1HuFHNAa4iM4nskOyOFABgFVjFNbRO/d7jN7xHb5rY6FdY2SQushoHx1kjIAG0jcca8XNOBrjQtVnLyRqzpp9nmiljNJI3Xm1yJ9Zh+y5tQf7L1PoHS0drs8U8fYkbWhzacnMd9ppqD3K7WfZV4vHG+evaf7bBERelQREQEREBERAREQEREBERAREQEREBERAREQFGOkPWpujrI6So2z6shad7yO1Tg3M+A3qRzzNY1z3ENa0FznHIACpJ5AKirVrCdKW2aRoDbgbFBfxDGPbMbxGV5xaCeVBuUeW/JXaxw2Lnt17K1EU8pkcA57nEue4nvJJJzOJJKy9D6IBN+QkmrbhALgMcyRl3FS+0wNa+VgmdM7Zm8+l1oNaUaK8/d56iOzyWc1zyHI8ncO7yyVWc0zGmz+kradbdVk1dhlkLmzUjBrIwULsSeydwKlukLPYXWSOztN8MxDGAyOBxBLqZHPE0xWDZJ3Xg+NvXewxljiBTeyS87NjTeqRiA7HKq6ppnBgZEXUGBloS5x3kcASSa547q0UN72trcuYuEjmmIhDbdoGVjzs2l2F4sq0uaK5593nvzU/6JddfQ5TZ7SbkMpFS7AMkIAbIPsuFA7hRp9orE0Tox0bi53rNOGZ8fwV3QQMxq0XGCRrxTCl1wrh38VLHE6LcJTVoien5+e70GEVYdCetj7VFJZ5MTAAY6klwjJIDCaUIbgAa13UwVnq9E7YWSnJbQiIuvAiIgIiICIiAiIgIiICIiAiIgIiICIiDSa7wtfo+2NdJsmmCS9JdDroDSTgc8AR4rzdqNa/rJWlxBcxr7wz6t5ppz+sVv9PmnNjYG2dpo+1PDTjQ7OOj3nz2Y7nFUdqtJdtkA9rqHxBI94aoc0brMLnCzNevzTO0QRtimdC4nqONTmCASPGtPJfOr+lxIQ19BIMiW1EnKmQPEDPdTJbJ8Qc1wAPWa4ZUJw5fBQaM4Dwy81Sx0i8TDb5eaU9msBc18l4XRQXci2rhmTn38zzXTGGRAvcaUGJO4ZUAG/Glc8aDn16It7prOSSNo00d9qlS11OPliHbsFpNO27aOuNwY0kfrOxx7hWg8TvUdcc2tyz7d3aze37ZbXRGkXTTPwuxtYS1u/tNxceNK/3zPe2AiR9Dg+/UcbwPvxWs1PdjKTuY331/oVP5LO0Rklg6jXODqDAtbzyyC7eurzEe2ni+SMe4jtMaQDoO1g9G0gInGkdpGydwv1rCf3rzB96vSa8W2aZ0cjXsJDmkOBGYIIcCO40K9fasaXbbLLBaG0+sYC4D1XDB7fBwcPBalZYOav8A68NoiIvSAREQEREBERAREQEREBERAREQEREBEXBKCgPpAQTm2xOcAIRCBD1q3iHEyGm41cwY7g3nSttGyOZPZ3k9mWM+TxX3KfdMOnmWq2kRvEkUcbY2PaatLqlz8ciakCowNAq9kyrvb1h3txUc9WlGLWOP50uV0DQ40Aww91DyzKrKlCRwJHlgrLikBo4+tdd50cq2tYpJIOD3jycVR4bvLTpLO0TIWsmIfcLYHurxIe0NA51dSu6pWNT8d1F2WC3CKOYFgftYHRYmly8ahwwNaODDT7K+TmrMd5T44nmnfy/puNVYattYGd1gH+4R8QFYunrQBo+0SDNsEp/hI+Q9yr7VEUNo5iP/AJNUo1jmcyw2qOmBjeQeAOJBVWZ/7Z/P4UuJrvfyU/FYb4qDdN1uHmPkF6G6EdHyxWAufI17JZHPjYKkx06jwSeJbW6BhiamqoawnD9k+5391dPQfpWsc9mJ7J2rBydRrwOQNw/tFX6z1Q8Tgj9Pz1795/PK0kRFIxhERAREQEREBERAREQEREBERBiTaThY/Zuka19K3SaUHM5BaXWnWuzWeKRu1G2LS1jWFpcHOGBxwAGdT8aLd6R0fFOwslYHt55g8WkYtPMYqpdcYho60MbRlpEgc5t+MGRgG576dbfTH1Tgoctr1jpCbFStp6pUzpEh2LaA+kAYsfkbrHOLg5oumt2lMMXBRPW/Ts2kYmwudsmDF7YnEhz6dl9aXmio6uGOeIFNd6f6XLE0xsgaCDgwAnEUrUEZ04rqglYW1jFWXntBpnceW1rzoqV8+XTQ4fBSJ5kEttiMZex2bcDTEciORFD4rVTkZZ1GalenLNJJamRtZ15rjYm1FXuJujDdj5ChWv121On0Z6OJ3sL5RI+5GSQwMLaVcQKklxwAoKZlXMc81YlJxOWtdRHdOdES34I3AYvhjPdVgrl4qC6YFJ5/vH+9xU21fcW2azigqImV8slCtYcLRLzLT+8xrvmquD1ysVmeWJl0z9hvcPist2awrUeozuWa7crK5TvPhItUGYv5ljfeafFTLXWENsFoNKnZu6xGVc1EdTj2ucsQ8qE+5TDpJkDdG2k1xuBvm9o+aqxG8lvDO4y2rKWsByH2X/GqmfRrpX0e3QEnquds3dz+rjyBIPgoNoyXGMniQfFbNj7jxwru+XNXO0rOHV8Wp7T0+8PWSLQaj6dFsskchNZG9ST9Zu+m6oo6nOm5b9TPnMlJpaa27wIiI8CIiAiIgIiICIiAiIgIiIC02sGrcNraQ+8Hm6A8Eml1wcOqTdOPJblFyYiY1LtbTWdwr7T/AEcufDOLLaHMmkLXM2nYBDbpBujDDIgYHcarG1W6LNhFGye0OcWjERCgNSXEXnA4VNMhgrKReJxUmNTCWM+SOu2l0TqrY7M/axwja0ptXEvcBwaXE3QamobSqpr6RctbZZW+zZy79+Vw/wCKv9ed/pBf5nHyskZ/3pl61ERqHKTNr9Wbqz+jQfdx48Pq2f3UP1uZS1ScCGEdwYGfFpUw1S/R4fuY6Z53f7KKa6D85H3Y/nes/D8SfLZi37Y8NZbOyxZrsh3LDt3ZZ+NyzTkO5W17H6reEj1RcACSKjat8eoBQYb8vFSTpSmadGTUx/wcTzmj9+ajGqzask43hQ4YECoORXHSW6Q2eOrnFrnMNDWhqxzgK8BdIA5byFTraP8ANMfNR4qu9y0b9X6aLsltY3AyyxTEVwIkOyceApebXk3isaz2d8zqMaS4b8AB3uOA7lcnRDo6O06D2EorHK60McOReRUcxmDxCiFs0VJYZDC8AFnZIFA9u57eR9xqDvVniLzSNxCHgc24mjc9FTZLJaC2SQFkwDTG2paH16ji40xzbl63JXGqO0dKcHAkEGoO+oNa96ujRlrE0Ucg9doPcd48DULzwmecm4sg/wCQp+6L/wAslERXGcIiICIiAiIgIiICIiAiIgIiICIiAvPP0gm//pM52OP3WiVehlQ30g4CLbZH7n2dzP3Hucf5wuW7JcHriHTqzE7YQXcxAHb9zL3A071FNax+cVOZa2vmRTM4DAKYamWuNscbpDdBst1uBOLmADIVUU1tH1zTxB91P6rLwzP+aY+rap6fENZbuyz8cFm7gsDSB6rO/wDos2uAV5dx+u3hItVq7Kant0/hb/VZfSG0PsMZBrcbDXPqkOc018XnzWNqh2JOG1IPjGzmFsdaWg2Wdpy2ZPi0hw97VmzOuI8qmeN7T3oRp+R7Md5dOT3+kSfKik2segYrZEY34EYskHaY7iOI4jeo10KWcs0RZ6+s6Z3htngfBTpbGomNSwdzW247qP05oaaxsZFK5hmMxkaIz24ReAqDiBW5UbzlVW/q+wCBlAADU0AAGZyotPJqZG+2PtL3l5dTAjEUJIaDuaMPfkpQ1oAAAoBkAoceLltM9ljPni9Irvc95coiKdUEREBERAREQEREBERAREQEREBERAVNfSLsZLbFN6rdvGTze1hb7mP8lcqq36Q4P5Pg4elNr4wzUXJ7JMU6vCCat/o0GH/T3A7nEfJavW4dZh5keYH9Fn6ru/NYKjIPG45SvHBYOtQJung8DzaVlU+PP1lt4/RH0hpNIdlnf8lmg9ULB0hkzv8Aks0dlX1zH67eEl1OP1Un3p9zGLZ6wm/ZbR9087tzSePJavUrGKQf6p/kZzWy0ww+j2kVyhl8tm7msy/xvKtk6xKw+hmSuiLNydOPD0iQj3EKbKD9CwA0RZuN6evf6RJ8qKcLZjswMnqkREXXgREQEREBERAREQEREBERAREQEREBERAUC6brNf0TKd7JIHDxlaz4PKnqg/TR/lFpPB0BP/kRrk9nqnqhUWqgrZmUzDpBQ/eOdl3OC69Y21jP2XsPmQ35rp1Hedg/lM4+cce/wWbpdn1L65ktPk9pWVbpn8t3F1xwimkMmd/yWaOz4LB0jkzv+SzR2fBX/Zbp67eEh1NrsZaZiSvk1vJSa2UlhkaK/WRvZv8AWaR81GNQ3V2o3XgfMf2UncAxshG5rnU7gSd3JZmb40q9u0pH0DTl2jXA+paJWjxDH/8AIqx1WvQA8HRjgMxaJA7vuRke4tVlLZjswcvrkREXUYiIgIiICIiAiIgIiICIiAiIgIiICIiAtHrxo/0jR9si3ugku19prS5n8QC3iIQ8tajSHZyjAFrmuxIxvBwIA/ZC2ukx1H1IHVoBgusaLdY7fb7MatDXX2UNKx36x/wyN967Le0bKQ1ceqe73eCy8sazfZv8PO6QiOkcmd/yWXXq+Cw9I5M/W+SzB2fBXlmnrt4SLUdtI5HUPWfQGlRgBvoRmpFpMnYTuGYiloMKk3Hbtyj2ps0bYXBz2B19xulzQ6lBjQ40WZrdaWOsU4aWEkR0oWlx+ujyAOOFfJZt6zObyr2nVZTb6PsoOjpW0PVtL6mlAaxxHPf/APFZyqP6O0bxZ7Y41uGVgApheDOuR4FnkFbi147MPL65ERF1GIiICIiAiIgIiICIiAiIgIiICJVdbpmjMhB2IsZ2kIhm8L4/KkPtj3oMxFit0hEcntXc2dpyIKClenoXbVZnNq17oHNLgSCWiSoBpuqSqsjq59SSTQ4kk7uatHp+ePSrKP8ARcfOT+xVYWYYk96inu2uGiJx1NJdlv63yKzYsvBYOkuy39YfArNhy8Fyey7j+Jbw+CMV2NXW5dka4lr3Xb0Iv/NJxwnr5xRj5KxVX/QtZ7thkd7c7j4NYxvxB81YCmr2fO8bO89vqIiLqqIiICIiAiIgIiICIiAuC4cQuV8lgO4IODK3iPNfD7Q0esPMI6yMObR5LrOj4vYagxLVb6ZOC09pt7zvUj/J0XsNQ6Pi9hvkghz5Sc18KVWjRLTkAtTatFOGSDV1X22ZwyJXMkJC66IK66Xnl0llcSSbkjceAc0j+YqCwBSfpKtm0td0VuxMDOV4m874tHgozFv/ABvUU923wsax1dekuy39YfArMs+SxNIDqjvHzWVZslz2WqfFlxIvuMr5lC5jyXEsepeHQlbr9jli3xTHxEgDgT43x4KxFTPQZa6Wm0xe3E1//afT/wBquZS17MDjq8ue33ERF6VBERAREQEREBERAREQEREBERAREQFwWgrlEGJPZGH1fcq814cC7YxPey6QJRHQOq5oe1tSDhdIOHHkVZyj+sGplitjxJNG4Sig2scj4nG72bxYRepjStaVwovNomY1D3jtFbbmNqN1lscMbYzW7uN95LnYElwJNcPLLKprh6tak6QtbHPigOwJrHNIbge2ppdvdZwPGlFetg6PNGxP2hg20gpR9oe+0EUNRQSkgeAUpC81x6jqm/UzFt06KT1c6MLSyW9aoonxgGkdb9XHIkEAUGKwR0T29poDCW+1VwP7t0/FX0i9csO/rMsW5nlPWSH0O0yWaU1fHcvEDDrsa8U30o4L7sNmj7TiS3POn49y9Gaw6nWG3Y2mzse+lNqKskAGQ2jCHUHCtFWes3RDLZwJtGyvkLDe9FmLSTmeo/AH9V3feqAvNqfwkjjsk+qXOoGnoLI8u2Mdx3U2zATIGlwLyX43mggYYdlW3o7SsM7A+J4e3iAc+BBFQeRXn6w6XjjmLLWHwmjiYpI3NcHE5ua4ZZ7lM9S9Pwi3wR2UF4kbIyYMaWtuijo5HAZFpa4VO6Qjgo8c2idS85qxeOffVbQK5RFYUxERAREQEREBERAREQEREBERAREQEREBERAREQEREBERBCOlT9GH7XwXR0O/oh7x81yi477J6iIuuCIiAiIgIiICIiD/2Q=="/>
          <p:cNvSpPr>
            <a:spLocks noChangeAspect="1" noChangeArrowheads="1"/>
          </p:cNvSpPr>
          <p:nvPr/>
        </p:nvSpPr>
        <p:spPr bwMode="auto">
          <a:xfrm>
            <a:off x="0" y="-2284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74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 ruling 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Ruled three times in his life  </a:t>
            </a:r>
          </a:p>
          <a:p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First rule was short </a:t>
            </a:r>
          </a:p>
          <a:p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Impaled forest legend </a:t>
            </a:r>
          </a:p>
          <a:p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He ruled with the thought of revenge</a:t>
            </a:r>
          </a:p>
          <a:p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veryone 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was 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equal in his kingdom </a:t>
            </a:r>
          </a:p>
          <a:p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Third rule was short as well  </a:t>
            </a:r>
          </a:p>
          <a:p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Called voivode Vlad III to mean king vlad III </a:t>
            </a:r>
          </a:p>
          <a:p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Ruled around a total of 7 years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082" y="1958930"/>
            <a:ext cx="3354138" cy="413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64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0234" y="643795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Interesting facts 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45" y="1936824"/>
            <a:ext cx="8058955" cy="4921176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ecame 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impaler after 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death</a:t>
            </a:r>
          </a:p>
          <a:p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Draco 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means 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dragon or devil </a:t>
            </a:r>
          </a:p>
          <a:p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e 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created spike based on rank </a:t>
            </a:r>
            <a:endParaRPr lang="en-US" sz="2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Tortured for fun and, entertainment </a:t>
            </a:r>
          </a:p>
          <a:p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He also dismembered, gouged, boiled alive,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   Skinned alive, etc. </a:t>
            </a:r>
          </a:p>
          <a:p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Dracula means son of dragon or son of devil </a:t>
            </a:r>
          </a:p>
          <a:p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Wallachia is now a portion of the country of Romania</a:t>
            </a:r>
          </a:p>
          <a:p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Said to have killed between 40,000 – 100,000 people in his rule  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044" y="1703433"/>
            <a:ext cx="3732548" cy="374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75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Human rights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8008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36" y="457200"/>
            <a:ext cx="11004926" cy="205579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Article 3</a:t>
            </a:r>
            <a:br>
              <a:rPr lang="en-US" dirty="0" smtClean="0"/>
            </a:br>
            <a:r>
              <a:rPr lang="en-US" dirty="0" smtClean="0"/>
              <a:t>Everyone </a:t>
            </a:r>
            <a:r>
              <a:rPr lang="en-US" dirty="0"/>
              <a:t>has the right to life, liberty and security of person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645321"/>
            <a:ext cx="10820400" cy="2003953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He would do as he pleased 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You could die at any moment 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He would keep the died up on their stakes for days at a time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7440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644" y="367991"/>
            <a:ext cx="11071833" cy="21804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Article 4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dirty="0"/>
              <a:t>No one shall be held in slavery or servitude; slavery and the slave trade shall be prohibited in all their forms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02" y="3322749"/>
            <a:ext cx="10925009" cy="184167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He would enslave all who he wanted 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If you could work you were a slave 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He would make you a slave untiled you were finished or you died 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8493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34898"/>
            <a:ext cx="10925008" cy="21804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Article </a:t>
            </a:r>
            <a:r>
              <a:rPr lang="en-US" dirty="0"/>
              <a:t>5</a:t>
            </a:r>
            <a:br>
              <a:rPr lang="en-US" dirty="0"/>
            </a:br>
            <a:r>
              <a:rPr lang="en-US" dirty="0"/>
              <a:t>No one shall be subjected to torture or to cruel, inhuman or degrading treatment or </a:t>
            </a:r>
            <a:r>
              <a:rPr lang="en-US" dirty="0" smtClean="0"/>
              <a:t>punishment.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915778"/>
            <a:ext cx="10820400" cy="175925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He would torture and degrade you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He thought of some people as less than animals 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He would give you what he thought was fair  </a:t>
            </a:r>
          </a:p>
          <a:p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8709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854" y="312234"/>
            <a:ext cx="11016077" cy="218049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Article 9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dirty="0"/>
              <a:t>No one shall be subjected to arbitrary arrest, detention or </a:t>
            </a:r>
            <a:r>
              <a:rPr lang="en-US" dirty="0" smtClean="0"/>
              <a:t>exile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1" y="2825624"/>
            <a:ext cx="10820400" cy="221001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He felt that you did something wrong he would arrest you 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You would never be exiled because, he would either torture you or kill you 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He could make you his new slave 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714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376</TotalTime>
  <Words>402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Vapor Trail</vt:lpstr>
      <vt:lpstr> Vlad the impaler   </vt:lpstr>
      <vt:lpstr> life </vt:lpstr>
      <vt:lpstr> ruling  </vt:lpstr>
      <vt:lpstr>Interesting facts  </vt:lpstr>
      <vt:lpstr>Human rights </vt:lpstr>
      <vt:lpstr>Article 3 Everyone has the right to life, liberty and security of person.</vt:lpstr>
      <vt:lpstr>Article 4  No one shall be held in slavery or servitude; slavery and the slave trade shall be prohibited in all their forms.</vt:lpstr>
      <vt:lpstr>Article 5 No one shall be subjected to torture or to cruel, inhuman or degrading treatment or punishment.</vt:lpstr>
      <vt:lpstr>Article 9  No one shall be subjected to arbitrary arrest, detention or exile</vt:lpstr>
      <vt:lpstr>Article 12  No one shall be subjected to arbitrary interference with his privacy, family, home or correspondence, nor to attacks upon his honour and reputation.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Vlad the impaler</dc:title>
  <dc:creator>Elaine Eddy</dc:creator>
  <cp:lastModifiedBy>Elaine Eddy</cp:lastModifiedBy>
  <cp:revision>31</cp:revision>
  <cp:lastPrinted>2014-04-15T02:19:37Z</cp:lastPrinted>
  <dcterms:created xsi:type="dcterms:W3CDTF">2014-04-11T19:46:00Z</dcterms:created>
  <dcterms:modified xsi:type="dcterms:W3CDTF">2014-04-15T02:27:41Z</dcterms:modified>
</cp:coreProperties>
</file>